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5" r:id="rId19"/>
    <p:sldId id="370" r:id="rId20"/>
    <p:sldId id="373" r:id="rId21"/>
    <p:sldId id="371" r:id="rId22"/>
    <p:sldId id="372" r:id="rId23"/>
    <p:sldId id="376" r:id="rId24"/>
    <p:sldId id="362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2000" autoAdjust="0"/>
  </p:normalViewPr>
  <p:slideViewPr>
    <p:cSldViewPr snapToGrid="0">
      <p:cViewPr varScale="1">
        <p:scale>
          <a:sx n="58" d="100"/>
          <a:sy n="58" d="100"/>
        </p:scale>
        <p:origin x="1040" y="4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solidFill>
                      <a:schemeClr val="tx1"/>
                    </a:solidFill>
                  </a:defRPr>
                </a:pP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4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 dirty="0"/>
            <a:t>Pitch</a:t>
          </a:r>
          <a:endParaRPr lang="en-US" dirty="0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 dirty="0"/>
            <a:t>QAW Highlights</a:t>
          </a:r>
          <a:endParaRPr lang="en-US" dirty="0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Pitch</a:t>
          </a:r>
          <a:endParaRPr lang="en-US" sz="2000" kern="1200" dirty="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QAW Highlights</a:t>
          </a:r>
          <a:endParaRPr lang="en-US" sz="2000" kern="1200" dirty="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umlebob/Architecture/tree/main/Prototyp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0.png"/><Relationship Id="rId5" Type="http://schemas.microsoft.com/office/2014/relationships/chartEx" Target="../charts/chartEx2.xml"/><Relationship Id="rId10" Type="http://schemas.openxmlformats.org/officeDocument/2006/relationships/image" Target="../media/image54.png"/><Relationship Id="rId4" Type="http://schemas.openxmlformats.org/officeDocument/2006/relationships/image" Target="../media/image500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2666755" y="169160"/>
            <a:ext cx="232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Non-trigger order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7429180" y="169160"/>
            <a:ext cx="232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 order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466277" y="5557167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731440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880330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466277" y="4570421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F7C2B-1394-9241-5F50-CD1EB0B3B4AD}"/>
              </a:ext>
            </a:extLst>
          </p:cNvPr>
          <p:cNvSpPr txBox="1"/>
          <p:nvPr/>
        </p:nvSpPr>
        <p:spPr>
          <a:xfrm>
            <a:off x="189279" y="41717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D58B9-76CB-03D0-6816-420B29FF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964" y="977670"/>
            <a:ext cx="2934996" cy="3315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B716A2-ECB1-A55A-376E-0E62ECA6D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21" y="1092490"/>
            <a:ext cx="2638515" cy="33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B5650-29DA-174A-B3C7-89BDD7BA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57" y="1611228"/>
            <a:ext cx="8363604" cy="46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D8829-B999-D3B1-0EBA-AB3538B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38" y="789272"/>
            <a:ext cx="8170149" cy="58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BA03-D25B-1D76-AED2-DA04FBDA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3" y="901505"/>
            <a:ext cx="7982351" cy="54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8" y="1233645"/>
            <a:ext cx="117922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 the system performant enough to handle world-cup-sized events?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 enough to get successfully safely placed?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lvl="1"/>
            <a:r>
              <a:rPr lang="en-GB" dirty="0"/>
              <a:t>The load balancer will perform better than the actor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Safety</a:t>
            </a:r>
          </a:p>
          <a:p>
            <a:pPr lvl="1"/>
            <a:r>
              <a:rPr lang="en-GB" dirty="0"/>
              <a:t>The actor model will complete a single transaction with fewer 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architectural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average retries.</a:t>
            </a:r>
          </a:p>
          <a:p>
            <a:endParaRPr lang="en-GB" dirty="0"/>
          </a:p>
          <a:p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DCC04-B8BC-D618-C9C7-C3C5F338CF0A}"/>
              </a:ext>
            </a:extLst>
          </p:cNvPr>
          <p:cNvSpPr txBox="1"/>
          <p:nvPr/>
        </p:nvSpPr>
        <p:spPr>
          <a:xfrm>
            <a:off x="7026464" y="6251956"/>
            <a:ext cx="505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800000"/>
                </a:solidFill>
                <a:effectLst/>
                <a:hlinkClick r:id="rId3"/>
              </a:rPr>
              <a:t>https://github.com/Grumlebob/Architecture/tree/main/Prototyping</a:t>
            </a:r>
            <a:endParaRPr lang="en-US" sz="1200" dirty="0">
              <a:effectLst/>
            </a:endParaRPr>
          </a:p>
          <a:p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119216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8" y="3586509"/>
            <a:ext cx="7494871" cy="292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854" y="-1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460" y="1745845"/>
            <a:ext cx="3555407" cy="11750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572" y="4158114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271491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9133" y="1824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162915" y="3401843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08717"/>
              </p:ext>
            </p:extLst>
          </p:nvPr>
        </p:nvGraphicFramePr>
        <p:xfrm>
          <a:off x="922337" y="4779319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3715248"/>
                  </p:ext>
                </p:extLst>
              </p:nvPr>
            </p:nvGraphicFramePr>
            <p:xfrm>
              <a:off x="427814" y="958566"/>
              <a:ext cx="5316734" cy="3100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814" y="958566"/>
                <a:ext cx="5316734" cy="310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76501"/>
                  </p:ext>
                </p:extLst>
              </p:nvPr>
            </p:nvGraphicFramePr>
            <p:xfrm>
              <a:off x="6096000" y="883921"/>
              <a:ext cx="5316734" cy="3255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883921"/>
                <a:ext cx="5316734" cy="325531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5162860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5162860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5655619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5663345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3B1A1-7910-F68F-C3F5-E6EAFEECE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662" y="522571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85219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combination of the actor model and load balancer?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506516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2060157"/>
            <a:ext cx="2594356" cy="177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84078-9A82-8754-F4FF-4DC1FA0B5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311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load balanced actor model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33BC-E6B9-A648-4488-9E8455520C4E}"/>
              </a:ext>
            </a:extLst>
          </p:cNvPr>
          <p:cNvSpPr txBox="1">
            <a:spLocks/>
          </p:cNvSpPr>
          <p:nvPr/>
        </p:nvSpPr>
        <p:spPr>
          <a:xfrm>
            <a:off x="4114998" y="425815"/>
            <a:ext cx="3704055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Who has the best odds?</a:t>
            </a:r>
            <a:br>
              <a:rPr lang="en-GB" sz="1800" dirty="0"/>
            </a:br>
            <a:r>
              <a:rPr lang="en-GB" sz="1800" b="0" i="1" dirty="0"/>
              <a:t>- and why isn’t it always me?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034988"/>
            <a:ext cx="8203746" cy="51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2569144" y="9127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Core idea - Always shown best bets, from any bookmaker</a:t>
            </a:r>
            <a:endParaRPr lang="en-DK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8" y="3006831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732343" y="1801719"/>
            <a:ext cx="624307" cy="3773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402664" y="301702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Trigger-orders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229339" y="2077916"/>
            <a:ext cx="788431" cy="3384923"/>
          </a:xfrm>
          <a:prstGeom prst="bentConnector3">
            <a:avLst>
              <a:gd name="adj1" fmla="val 40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114404" y="30629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Be your own broker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Quickly register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Centralized “banking”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69359" y="6283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DK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06" y="608078"/>
            <a:ext cx="5315691" cy="2593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01E6-8737-00CF-11D3-707EB553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811" y="-775224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963412"/>
            <a:ext cx="3740126" cy="3092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behaviour </a:t>
            </a:r>
            <a:br>
              <a:rPr lang="en-GB" b="1" dirty="0"/>
            </a:br>
            <a:r>
              <a:rPr lang="en-GB" b="1" dirty="0"/>
              <a:t> for every bookmaker</a:t>
            </a: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Modifiability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  <a:endParaRPr lang="en-DK" b="1" dirty="0">
              <a:solidFill>
                <a:schemeClr val="accent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Votes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13</a:t>
            </a:r>
            <a:endParaRPr lang="en-DK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12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10009287" y="537602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420F-537F-F510-91BD-52439654F3FB}"/>
              </a:ext>
            </a:extLst>
          </p:cNvPr>
          <p:cNvSpPr txBox="1"/>
          <p:nvPr/>
        </p:nvSpPr>
        <p:spPr>
          <a:xfrm>
            <a:off x="190469" y="5286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591172" y="940312"/>
            <a:ext cx="393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2153384" y="939510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Addition and removal of bookmakers </a:t>
            </a:r>
            <a:r>
              <a:rPr lang="en-US" sz="1600" b="1" u="sng" baseline="30000" dirty="0">
                <a:effectLst/>
              </a:rPr>
              <a:t>[1]</a:t>
            </a:r>
            <a:endParaRPr lang="en-US" baseline="30000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3380622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3027076" y="5325177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75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- 12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10FF-6164-0C46-09C6-E4C6FCE7654A}"/>
              </a:ext>
            </a:extLst>
          </p:cNvPr>
          <p:cNvSpPr txBox="1"/>
          <p:nvPr/>
        </p:nvSpPr>
        <p:spPr>
          <a:xfrm>
            <a:off x="189279" y="93951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1696</TotalTime>
  <Words>707</Words>
  <Application>Microsoft Office PowerPoint</Application>
  <PresentationFormat>Widescreen</PresentationFormat>
  <Paragraphs>184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Aharoni</vt:lpstr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Pitch</vt:lpstr>
      <vt:lpstr>Pitch summary</vt:lpstr>
      <vt:lpstr>QAW Highlights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PowerPoint Presentation</vt:lpstr>
      <vt:lpstr>Test setup</vt:lpstr>
      <vt:lpstr>Threats to validity</vt:lpstr>
      <vt:lpstr>Results</vt:lpstr>
      <vt:lpstr>Conclusion</vt:lpstr>
      <vt:lpstr>PowerPoint Presentation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Thor Liam Møller Clausen</cp:lastModifiedBy>
  <cp:revision>125</cp:revision>
  <dcterms:created xsi:type="dcterms:W3CDTF">2025-03-17T20:09:59Z</dcterms:created>
  <dcterms:modified xsi:type="dcterms:W3CDTF">2025-05-12T14:38:27Z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